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57" r:id="rId4"/>
    <p:sldId id="258" r:id="rId5"/>
    <p:sldId id="264" r:id="rId6"/>
    <p:sldId id="266" r:id="rId7"/>
    <p:sldId id="267" r:id="rId8"/>
    <p:sldId id="270" r:id="rId9"/>
    <p:sldId id="263" r:id="rId10"/>
    <p:sldId id="269" r:id="rId11"/>
    <p:sldId id="259" r:id="rId12"/>
    <p:sldId id="271" r:id="rId13"/>
    <p:sldId id="261" r:id="rId14"/>
    <p:sldId id="260" r:id="rId15"/>
    <p:sldId id="275" r:id="rId16"/>
    <p:sldId id="262" r:id="rId17"/>
    <p:sldId id="273" r:id="rId18"/>
    <p:sldId id="26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62" d="100"/>
          <a:sy n="62" d="100"/>
        </p:scale>
        <p:origin x="9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8AD5-9E69-4E2B-9F94-C8CBCC606C5B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1.jpeg"/><Relationship Id="rId4" Type="http://schemas.openxmlformats.org/officeDocument/2006/relationships/image" Target="../media/image4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characters/toon-swordsmen-male-female-101204" TargetMode="External"/><Relationship Id="rId2" Type="http://schemas.openxmlformats.org/officeDocument/2006/relationships/hyperlink" Target="https://assetstore.unity.com/packages/3d/characters/toon-assassin-male-1011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ple.com/kr/shop/product/MQ052KH/A/magic-keyboard-with-numeric-keypad-%ED%95%9C%EA%B5%AD%EC%96%B4-%EC%8B%A4%EB%B2%84" TargetMode="External"/><Relationship Id="rId5" Type="http://schemas.openxmlformats.org/officeDocument/2006/relationships/hyperlink" Target="http://www.econovill.com/news/articleView.html?idxno=343123" TargetMode="External"/><Relationship Id="rId4" Type="http://schemas.openxmlformats.org/officeDocument/2006/relationships/hyperlink" Target="https://global.rakuten.com/ko/store/ishibashi/item/80-532169200/-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namu.wiki/w/%EB%B6%84%EB%A5%98:Slay%20the%20Spi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E35E7-FEAB-4F32-8A4C-A484EAB8A745}"/>
              </a:ext>
            </a:extLst>
          </p:cNvPr>
          <p:cNvSpPr txBox="1"/>
          <p:nvPr/>
        </p:nvSpPr>
        <p:spPr>
          <a:xfrm>
            <a:off x="2486143" y="1878894"/>
            <a:ext cx="71939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 GROUND</a:t>
            </a:r>
          </a:p>
          <a:p>
            <a:pPr algn="ctr"/>
            <a:r>
              <a:rPr lang="en-US" altLang="ko-KR" sz="6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ON AIR</a:t>
            </a:r>
            <a:endParaRPr lang="ko-KR" altLang="en-US" sz="6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648493" y="3239504"/>
            <a:ext cx="5249095" cy="339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150cm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50cm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로우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폴리곤의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SD(Super Deformation)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사용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세로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150cm x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가로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50cm</a:t>
            </a: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115"/>
          <a:stretch/>
        </p:blipFill>
        <p:spPr>
          <a:xfrm>
            <a:off x="180303" y="1400727"/>
            <a:ext cx="6907194" cy="492525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95203" y="3911600"/>
            <a:ext cx="1919110" cy="1409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6" t="20024" r="8339"/>
          <a:stretch/>
        </p:blipFill>
        <p:spPr>
          <a:xfrm>
            <a:off x="4309142" y="1620322"/>
            <a:ext cx="2593588" cy="184307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10" name="직선 화살표 연결선 9"/>
          <p:cNvCxnSpPr/>
          <p:nvPr/>
        </p:nvCxnSpPr>
        <p:spPr>
          <a:xfrm flipH="1">
            <a:off x="7206332" y="213546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172146" y="449131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1941698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코인이 올라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8462" y="4306648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</a:t>
            </a:r>
            <a:r>
              <a:rPr lang="en-US" altLang="ko-KR"/>
              <a:t>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226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" y="1008767"/>
            <a:ext cx="4746566" cy="2809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64122" y="2263577"/>
            <a:ext cx="6242415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격투게임과의 차별성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격투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컨텐츠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한정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 개입으로 하여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컨텐츠의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다양성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플레이어의 실력으로 게임진행 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실력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시청자와의 소통으로 게임진행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아이템을 사용하여 게임요소 추가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게임도중 시청자의 참여로 게임요소 추가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903879"/>
            <a:ext cx="4746567" cy="27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894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4.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 환경 및 기술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9701" y="1338853"/>
            <a:ext cx="490230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</a:t>
            </a:r>
            <a:r>
              <a:rPr lang="ko-KR" altLang="en-US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993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5.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 기술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30B00F-FEE8-4A97-92AB-F55973E5791F}"/>
              </a:ext>
            </a:extLst>
          </p:cNvPr>
          <p:cNvSpPr/>
          <p:nvPr/>
        </p:nvSpPr>
        <p:spPr>
          <a:xfrm>
            <a:off x="811530" y="2000250"/>
            <a:ext cx="4411980" cy="44119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키 프레임 애니메이션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디퍼드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</a:rPr>
              <a:t>쉐이딩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그림자 매핑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18979C-F200-4439-A1F7-CC6FAF944992}"/>
              </a:ext>
            </a:extLst>
          </p:cNvPr>
          <p:cNvSpPr/>
          <p:nvPr/>
        </p:nvSpPr>
        <p:spPr>
          <a:xfrm>
            <a:off x="6678930" y="2000250"/>
            <a:ext cx="4411980" cy="44119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IOCP </a:t>
            </a:r>
            <a:r>
              <a:rPr lang="ko-KR" altLang="en-US" sz="2400" dirty="0">
                <a:solidFill>
                  <a:schemeClr val="tx1"/>
                </a:solidFill>
              </a:rPr>
              <a:t>소켓 모델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데드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</a:rPr>
              <a:t>레커닝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811530" y="1223010"/>
            <a:ext cx="441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클라이언트 개발 항목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58BE1-B2D3-4551-8B6F-B07F327E79AD}"/>
              </a:ext>
            </a:extLst>
          </p:cNvPr>
          <p:cNvSpPr txBox="1"/>
          <p:nvPr/>
        </p:nvSpPr>
        <p:spPr>
          <a:xfrm>
            <a:off x="6816090" y="1277136"/>
            <a:ext cx="441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서버개발 항목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063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247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5.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역할 분담 및 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087798"/>
              </p:ext>
            </p:extLst>
          </p:nvPr>
        </p:nvGraphicFramePr>
        <p:xfrm>
          <a:off x="342548" y="1138174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클라이언트 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캐릭터 로드 및 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맵 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그림자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UI &amp; </a:t>
                      </a:r>
                      <a:r>
                        <a:rPr lang="ko-KR" altLang="en-US" sz="1000" b="1" dirty="0" err="1"/>
                        <a:t>트위치</a:t>
                      </a:r>
                      <a:r>
                        <a:rPr lang="ko-KR" altLang="en-US" sz="10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서버 프레임워크</a:t>
                      </a:r>
                    </a:p>
                    <a:p>
                      <a:pPr latinLnBrk="1"/>
                      <a:endParaRPr lang="ko-KR" altLang="en-US" sz="10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보수 작업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5D2CE8-47F0-4566-973B-1043188C06DC}"/>
              </a:ext>
            </a:extLst>
          </p:cNvPr>
          <p:cNvSpPr/>
          <p:nvPr/>
        </p:nvSpPr>
        <p:spPr>
          <a:xfrm>
            <a:off x="5880656" y="3150385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1541C1-7309-4201-811C-A89DF21D8DBC}"/>
              </a:ext>
            </a:extLst>
          </p:cNvPr>
          <p:cNvSpPr/>
          <p:nvPr/>
        </p:nvSpPr>
        <p:spPr>
          <a:xfrm>
            <a:off x="5880656" y="3353070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795349" y="1710636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>
            <a:off x="1795349" y="1885650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9DCE27-669E-4FAC-AE9E-8FBE203A3B74}"/>
              </a:ext>
            </a:extLst>
          </p:cNvPr>
          <p:cNvSpPr/>
          <p:nvPr/>
        </p:nvSpPr>
        <p:spPr>
          <a:xfrm>
            <a:off x="1795349" y="2220682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1AA04B-7C53-438D-876B-B4EAFD0A116A}"/>
              </a:ext>
            </a:extLst>
          </p:cNvPr>
          <p:cNvSpPr/>
          <p:nvPr/>
        </p:nvSpPr>
        <p:spPr>
          <a:xfrm>
            <a:off x="1795349" y="2409875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3AC228-52A2-4C65-A64B-F8D405C152D4}"/>
              </a:ext>
            </a:extLst>
          </p:cNvPr>
          <p:cNvSpPr/>
          <p:nvPr/>
        </p:nvSpPr>
        <p:spPr>
          <a:xfrm>
            <a:off x="4230717" y="2695315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F16524-06CA-49B3-8607-78508B4DE7B6}"/>
              </a:ext>
            </a:extLst>
          </p:cNvPr>
          <p:cNvSpPr/>
          <p:nvPr/>
        </p:nvSpPr>
        <p:spPr>
          <a:xfrm>
            <a:off x="4230717" y="2920721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89D8-F1D7-4013-8436-A1EFCC399DBF}"/>
              </a:ext>
            </a:extLst>
          </p:cNvPr>
          <p:cNvSpPr/>
          <p:nvPr/>
        </p:nvSpPr>
        <p:spPr>
          <a:xfrm>
            <a:off x="4621877" y="5405568"/>
            <a:ext cx="6851816" cy="1230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221FE6-4695-4F8F-890B-9143964EE01F}"/>
              </a:ext>
            </a:extLst>
          </p:cNvPr>
          <p:cNvSpPr/>
          <p:nvPr/>
        </p:nvSpPr>
        <p:spPr>
          <a:xfrm>
            <a:off x="9620249" y="4461864"/>
            <a:ext cx="1872340" cy="1442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733C14-38D7-41DE-9218-F2678E5EEFE9}"/>
              </a:ext>
            </a:extLst>
          </p:cNvPr>
          <p:cNvSpPr/>
          <p:nvPr/>
        </p:nvSpPr>
        <p:spPr>
          <a:xfrm>
            <a:off x="8689169" y="3661272"/>
            <a:ext cx="2786743" cy="16496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769EA5-602E-4D50-A143-910BAC938F72}"/>
              </a:ext>
            </a:extLst>
          </p:cNvPr>
          <p:cNvSpPr/>
          <p:nvPr/>
        </p:nvSpPr>
        <p:spPr>
          <a:xfrm>
            <a:off x="4621877" y="4223293"/>
            <a:ext cx="1258779" cy="1159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55D30C-8A57-47D8-A44C-A4B34CAD4A06}"/>
              </a:ext>
            </a:extLst>
          </p:cNvPr>
          <p:cNvSpPr/>
          <p:nvPr/>
        </p:nvSpPr>
        <p:spPr>
          <a:xfrm>
            <a:off x="6735685" y="5794416"/>
            <a:ext cx="4738008" cy="12537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6FB9F-7B62-4652-A223-08ED57B422F4}"/>
              </a:ext>
            </a:extLst>
          </p:cNvPr>
          <p:cNvSpPr/>
          <p:nvPr/>
        </p:nvSpPr>
        <p:spPr>
          <a:xfrm>
            <a:off x="6869038" y="5076259"/>
            <a:ext cx="4604655" cy="1266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A34CA2-FF41-421C-A7B3-83C371C38DCD}"/>
              </a:ext>
            </a:extLst>
          </p:cNvPr>
          <p:cNvSpPr/>
          <p:nvPr/>
        </p:nvSpPr>
        <p:spPr>
          <a:xfrm>
            <a:off x="4621877" y="4041057"/>
            <a:ext cx="6854036" cy="11260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2C681F-5EAB-48D9-BCBD-ADDBC374EF22}"/>
              </a:ext>
            </a:extLst>
          </p:cNvPr>
          <p:cNvSpPr/>
          <p:nvPr/>
        </p:nvSpPr>
        <p:spPr>
          <a:xfrm>
            <a:off x="6869038" y="4884142"/>
            <a:ext cx="1257301" cy="13030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7957A4-B78B-4730-BA30-74359B7E2A51}"/>
              </a:ext>
            </a:extLst>
          </p:cNvPr>
          <p:cNvSpPr/>
          <p:nvPr/>
        </p:nvSpPr>
        <p:spPr>
          <a:xfrm>
            <a:off x="5524580" y="6411974"/>
            <a:ext cx="1180585" cy="979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01595C-E35B-4D54-A4AA-D8AF3BE10353}"/>
              </a:ext>
            </a:extLst>
          </p:cNvPr>
          <p:cNvSpPr/>
          <p:nvPr/>
        </p:nvSpPr>
        <p:spPr>
          <a:xfrm>
            <a:off x="9443352" y="6223532"/>
            <a:ext cx="2049237" cy="12580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DE02C6-3FDD-47C9-9773-810D70F146C8}"/>
              </a:ext>
            </a:extLst>
          </p:cNvPr>
          <p:cNvSpPr/>
          <p:nvPr/>
        </p:nvSpPr>
        <p:spPr>
          <a:xfrm>
            <a:off x="9443351" y="6411974"/>
            <a:ext cx="2049237" cy="1165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97D10B-B949-43B9-AE40-4D14EEFFD225}"/>
              </a:ext>
            </a:extLst>
          </p:cNvPr>
          <p:cNvSpPr/>
          <p:nvPr/>
        </p:nvSpPr>
        <p:spPr>
          <a:xfrm>
            <a:off x="9601353" y="4873460"/>
            <a:ext cx="1872340" cy="14098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69025" y="1230284"/>
            <a:ext cx="10177847" cy="5436844"/>
            <a:chOff x="994460" y="676777"/>
            <a:chExt cx="10520262" cy="5599332"/>
          </a:xfrm>
        </p:grpSpPr>
        <p:pic>
          <p:nvPicPr>
            <p:cNvPr id="1028" name="Picture 4" descr="http://s.nx.com/S2/game/bf/images/info/map/map_stadium03_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857" y="717388"/>
              <a:ext cx="10280633" cy="55587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/>
            <p:cNvSpPr/>
            <p:nvPr/>
          </p:nvSpPr>
          <p:spPr>
            <a:xfrm>
              <a:off x="10132836" y="2407227"/>
              <a:ext cx="832548" cy="18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2931107" y="5032312"/>
              <a:ext cx="1500534" cy="43614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2" t="26697" r="28516" b="28799"/>
            <a:stretch/>
          </p:blipFill>
          <p:spPr>
            <a:xfrm>
              <a:off x="2968720" y="1585588"/>
              <a:ext cx="1274904" cy="122736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7" t="20000" r="16586" b="23273"/>
            <a:stretch/>
          </p:blipFill>
          <p:spPr>
            <a:xfrm>
              <a:off x="2409125" y="2695172"/>
              <a:ext cx="3015490" cy="26372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" t="20121" r="45555" b="26424"/>
            <a:stretch/>
          </p:blipFill>
          <p:spPr>
            <a:xfrm flipH="1">
              <a:off x="9907327" y="1295508"/>
              <a:ext cx="1058057" cy="1204436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7195210" y="4656263"/>
              <a:ext cx="1742023" cy="37086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4" t="21454" r="39131" b="20848"/>
            <a:stretch/>
          </p:blipFill>
          <p:spPr>
            <a:xfrm flipH="1">
              <a:off x="5849423" y="1775751"/>
              <a:ext cx="3078111" cy="3071130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2968720" y="2695172"/>
              <a:ext cx="832548" cy="18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8" t="39481" r="23965" b="53818"/>
            <a:stretch/>
          </p:blipFill>
          <p:spPr>
            <a:xfrm>
              <a:off x="994460" y="714573"/>
              <a:ext cx="4854963" cy="5806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6" t="39590" r="23855" b="53818"/>
            <a:stretch/>
          </p:blipFill>
          <p:spPr>
            <a:xfrm>
              <a:off x="6671256" y="723207"/>
              <a:ext cx="4614234" cy="57197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5825851" y="676777"/>
              <a:ext cx="867545" cy="830997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TIME</a:t>
              </a:r>
            </a:p>
            <a:p>
              <a:pPr algn="ctr"/>
              <a:r>
                <a:rPr lang="en-US" altLang="ko-KR" sz="28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60</a:t>
              </a:r>
              <a:endParaRPr lang="ko-KR" alt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5158" y="717388"/>
              <a:ext cx="1722432" cy="44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HP : 3500</a:t>
              </a:r>
              <a:endPara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73455" y="717388"/>
              <a:ext cx="1722432" cy="44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HP : 3500</a:t>
              </a:r>
              <a:endPara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4" t="34909" r="21192" b="30182"/>
            <a:stretch/>
          </p:blipFill>
          <p:spPr>
            <a:xfrm>
              <a:off x="8302009" y="3389046"/>
              <a:ext cx="2937919" cy="169096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31" b="37090"/>
            <a:stretch/>
          </p:blipFill>
          <p:spPr>
            <a:xfrm>
              <a:off x="8066221" y="5124074"/>
              <a:ext cx="3448501" cy="547580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 GROUND</a:t>
            </a:r>
          </a:p>
          <a:p>
            <a:pPr algn="ctr"/>
            <a:r>
              <a:rPr lang="en-US" altLang="ko-KR" sz="1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ON AIR</a:t>
            </a:r>
            <a:endParaRPr lang="ko-KR" altLang="en-US" sz="12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63464" y="562037"/>
            <a:ext cx="716574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ABACF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</a:t>
            </a:r>
            <a:r>
              <a:rPr lang="ko-KR" altLang="en-US" sz="32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하라</a:t>
            </a:r>
            <a:r>
              <a:rPr lang="en-US" altLang="ko-KR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en-US" altLang="ko-KR" sz="32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ABACF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조건</a:t>
            </a:r>
            <a:r>
              <a:rPr lang="ko-KR" altLang="en-US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ko-KR" altLang="en-US" sz="32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만족 하라</a:t>
            </a:r>
            <a:r>
              <a:rPr lang="en-US" altLang="ko-KR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ABACF">
                      <a:alpha val="6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소통</a:t>
            </a:r>
            <a:r>
              <a:rPr lang="ko-KR" altLang="en-US" sz="32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effectLst>
                  <a:glow rad="101600">
                    <a:srgbClr val="FABACF">
                      <a:alpha val="60000"/>
                    </a:srgbClr>
                  </a:glo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하라</a:t>
            </a:r>
          </a:p>
        </p:txBody>
      </p:sp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0653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hlinkClick r:id="rId2"/>
              </a:rPr>
              <a:t>https://assetstore.unity.com/packages/3d/characters/toon-assassin-male-101188</a:t>
            </a:r>
            <a:r>
              <a:rPr lang="en-US" altLang="ko-KR" sz="1100" dirty="0"/>
              <a:t> - </a:t>
            </a:r>
            <a:r>
              <a:rPr lang="ko-KR" altLang="en-US" sz="1100" dirty="0"/>
              <a:t>캐릭터</a:t>
            </a:r>
            <a:endParaRPr lang="en-US" altLang="ko-KR" sz="1100" dirty="0"/>
          </a:p>
          <a:p>
            <a:r>
              <a:rPr lang="en-US" altLang="ko-KR" sz="1100" dirty="0">
                <a:hlinkClick r:id="rId3"/>
              </a:rPr>
              <a:t>https://assetstore.unity.com/packages/3d/characters/toon-swordsmen-male-female-101204</a:t>
            </a:r>
            <a:r>
              <a:rPr lang="en-US" altLang="ko-KR" sz="1100" dirty="0"/>
              <a:t> - </a:t>
            </a:r>
            <a:r>
              <a:rPr lang="ko-KR" altLang="en-US" sz="1100" dirty="0"/>
              <a:t>캐릭터</a:t>
            </a:r>
            <a:endParaRPr lang="en-US" altLang="ko-KR" sz="1100" dirty="0"/>
          </a:p>
          <a:p>
            <a:r>
              <a:rPr lang="en-US" altLang="ko-KR" sz="1100" dirty="0">
                <a:hlinkClick r:id="rId4"/>
              </a:rPr>
              <a:t>https://global.rakuten.com/ko/store/ishibashi/item/80-532169200/-</a:t>
            </a:r>
            <a:r>
              <a:rPr lang="en-US" altLang="ko-KR" sz="1100" dirty="0"/>
              <a:t> </a:t>
            </a:r>
            <a:r>
              <a:rPr lang="ko-KR" altLang="en-US" sz="1100" dirty="0" err="1"/>
              <a:t>드럼스틱</a:t>
            </a:r>
            <a:endParaRPr lang="en-US" altLang="ko-KR" sz="1100" dirty="0"/>
          </a:p>
          <a:p>
            <a:r>
              <a:rPr lang="en-US" altLang="ko-KR" sz="1100" dirty="0">
                <a:hlinkClick r:id="rId5"/>
              </a:rPr>
              <a:t>http://www.econovill.com/news/articleView.html?idxno=343123</a:t>
            </a:r>
            <a:r>
              <a:rPr lang="en-US" altLang="ko-KR" sz="1100" dirty="0"/>
              <a:t> – </a:t>
            </a:r>
            <a:r>
              <a:rPr lang="en-US" altLang="ko-KR" sz="1100" dirty="0" err="1"/>
              <a:t>esport</a:t>
            </a:r>
            <a:endParaRPr lang="en-US" altLang="ko-KR" sz="1100" dirty="0"/>
          </a:p>
          <a:p>
            <a:r>
              <a:rPr lang="en-US" altLang="ko-KR" sz="1100" dirty="0">
                <a:hlinkClick r:id="rId6"/>
              </a:rPr>
              <a:t>https://www.apple.com/kr/shop/product/MQ052KH/A/magic-keyboard-with-numeric-keypad-%ED%95%9C%EA%B5%AD%EC%96%B4-%EC%8B%A4%EB%B2%84</a:t>
            </a:r>
            <a:r>
              <a:rPr lang="en-US" altLang="ko-KR" sz="1100" dirty="0"/>
              <a:t> -</a:t>
            </a:r>
            <a:r>
              <a:rPr lang="ko-KR" altLang="en-US" sz="1100" dirty="0"/>
              <a:t>키보드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s.nx.com/S2/game/bf/images/info/map/map_stadium03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57" y="717388"/>
            <a:ext cx="10280633" cy="5558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10132836" y="2407227"/>
            <a:ext cx="832548" cy="1854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2931107" y="5032312"/>
            <a:ext cx="1500534" cy="43614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2" t="26697" r="28516" b="28799"/>
          <a:stretch/>
        </p:blipFill>
        <p:spPr>
          <a:xfrm>
            <a:off x="2968720" y="1585588"/>
            <a:ext cx="1274904" cy="12273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0000" r="16586" b="23273"/>
          <a:stretch/>
        </p:blipFill>
        <p:spPr>
          <a:xfrm>
            <a:off x="2409125" y="2695172"/>
            <a:ext cx="3015490" cy="26372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20121" r="45555" b="26424"/>
          <a:stretch/>
        </p:blipFill>
        <p:spPr>
          <a:xfrm flipH="1">
            <a:off x="9907327" y="1295508"/>
            <a:ext cx="1058057" cy="120443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7195210" y="4656263"/>
            <a:ext cx="1742023" cy="37086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" t="21454" r="39131" b="20848"/>
          <a:stretch/>
        </p:blipFill>
        <p:spPr>
          <a:xfrm flipH="1">
            <a:off x="5849423" y="1775751"/>
            <a:ext cx="3078111" cy="307113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2968720" y="2695172"/>
            <a:ext cx="832548" cy="1854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t="39481" r="23965" b="53818"/>
          <a:stretch/>
        </p:blipFill>
        <p:spPr>
          <a:xfrm>
            <a:off x="994460" y="714573"/>
            <a:ext cx="4854963" cy="580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6" t="39590" r="23855" b="53818"/>
          <a:stretch/>
        </p:blipFill>
        <p:spPr>
          <a:xfrm>
            <a:off x="6671256" y="723207"/>
            <a:ext cx="4614234" cy="571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/>
        </p:nvSpPr>
        <p:spPr>
          <a:xfrm>
            <a:off x="5825851" y="676777"/>
            <a:ext cx="867545" cy="83099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TIME</a:t>
            </a:r>
          </a:p>
          <a:p>
            <a:pPr algn="ctr"/>
            <a:r>
              <a:rPr lang="en-US" altLang="ko-KR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60</a:t>
            </a:r>
            <a:endParaRPr lang="ko-KR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5158" y="717388"/>
            <a:ext cx="1722432" cy="443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HP : 3500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73455" y="717388"/>
            <a:ext cx="1722432" cy="443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HP : 3500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4" t="34909" r="21192" b="30182"/>
          <a:stretch/>
        </p:blipFill>
        <p:spPr>
          <a:xfrm>
            <a:off x="8302009" y="3389046"/>
            <a:ext cx="2937919" cy="169096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31" b="37090"/>
          <a:stretch/>
        </p:blipFill>
        <p:spPr>
          <a:xfrm>
            <a:off x="8066221" y="5124074"/>
            <a:ext cx="3448501" cy="54758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 GROUND</a:t>
            </a:r>
          </a:p>
          <a:p>
            <a:pPr algn="ctr"/>
            <a:r>
              <a:rPr lang="en-US" altLang="ko-KR" sz="1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ON AIR</a:t>
            </a:r>
            <a:endParaRPr lang="ko-KR" altLang="en-US" sz="12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3815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CONTENTS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3926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기술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4200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 및 일정</a:t>
            </a:r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5945" y="1146731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763" y="1997839"/>
            <a:ext cx="11238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YouTube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210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120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로그인기준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사용자</a:t>
            </a:r>
            <a:b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있는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플렛폼 시장이 엄청난 성장세를 보이고 있으며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 중 게임이 차지 하고 있는 비율은 약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70%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많은 비중을 차지하고 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639" y="3375053"/>
            <a:ext cx="2956731" cy="300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9770" t="2458" r="6015"/>
          <a:stretch/>
        </p:blipFill>
        <p:spPr>
          <a:xfrm>
            <a:off x="724786" y="3375053"/>
            <a:ext cx="2975958" cy="3010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266" y="3375053"/>
            <a:ext cx="3460281" cy="3010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11877" y="1865569"/>
            <a:ext cx="1113351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시장에 맞는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플렛폼을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투표 기능 구현 게임은 있다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(ex. </a:t>
            </a:r>
            <a:r>
              <a:rPr lang="en-US" altLang="ko-KR" sz="1400" dirty="0">
                <a:hlinkClick r:id="rId2"/>
              </a:rPr>
              <a:t>Slay the Spire</a:t>
            </a:r>
            <a:r>
              <a:rPr lang="en-US" altLang="ko-KR" sz="1400" dirty="0"/>
              <a:t>]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연구 목적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8874A-4E9C-4026-924B-5BEEA86EABD0}"/>
              </a:ext>
            </a:extLst>
          </p:cNvPr>
          <p:cNvSpPr txBox="1"/>
          <p:nvPr/>
        </p:nvSpPr>
        <p:spPr>
          <a:xfrm>
            <a:off x="492943" y="1040519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85" y="3644726"/>
            <a:ext cx="5070087" cy="26919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2" b="8182"/>
          <a:stretch/>
        </p:blipFill>
        <p:spPr>
          <a:xfrm>
            <a:off x="6542116" y="3241964"/>
            <a:ext cx="4721629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25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31124" y="5112203"/>
            <a:ext cx="338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2018 </a:t>
            </a:r>
            <a:r>
              <a:rPr lang="ko-KR" altLang="en-US" b="1" dirty="0"/>
              <a:t>세계 </a:t>
            </a:r>
            <a:r>
              <a:rPr lang="en-US" altLang="ko-KR" b="1" dirty="0"/>
              <a:t>E-SPORT </a:t>
            </a:r>
            <a:r>
              <a:rPr lang="ko-KR" altLang="en-US" b="1" dirty="0"/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연구 목적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58" y="1132881"/>
            <a:ext cx="3214842" cy="1685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3" y="3333013"/>
            <a:ext cx="3294397" cy="2763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16893" y="2844196"/>
            <a:ext cx="3512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E-sport </a:t>
            </a:r>
            <a:r>
              <a:rPr lang="ko-KR" altLang="en-US" sz="1600" b="1" dirty="0"/>
              <a:t>세계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303" y="6182541"/>
            <a:ext cx="4469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OGN</a:t>
            </a:r>
            <a:r>
              <a:rPr lang="ko-KR" altLang="en-US" sz="1600" b="1" dirty="0"/>
              <a:t>과 </a:t>
            </a:r>
            <a:r>
              <a:rPr lang="en-US" altLang="ko-KR" sz="1600" b="1" dirty="0"/>
              <a:t>Facebook </a:t>
            </a:r>
            <a:r>
              <a:rPr lang="ko-KR" altLang="en-US" sz="1600" b="1" dirty="0"/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93" y="1257572"/>
            <a:ext cx="6577065" cy="3705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216660" y="5803925"/>
            <a:ext cx="661431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보는 게임의 </a:t>
            </a:r>
            <a:r>
              <a:rPr lang="ko-KR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흥행이 증가하고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165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하라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조건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만족 하라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소통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9445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다인 </a:t>
            </a:r>
            <a:r>
              <a:rPr lang="en-US" altLang="ko-KR" sz="3200" dirty="0" err="1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PvP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상대의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HP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만들어 승리 하라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605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조건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조건을 달성 하여 추가 점수를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받아라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5865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소통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시청자와 소통하며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함께 하라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247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80303" y="2135928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83724" y="4519286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129374" y="1987379"/>
            <a:ext cx="2157412" cy="23439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20856" r="37789" b="19440"/>
          <a:stretch/>
        </p:blipFill>
        <p:spPr>
          <a:xfrm flipH="1">
            <a:off x="2984172" y="2330624"/>
            <a:ext cx="2412397" cy="25895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308764" y="2820469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17621" y="3015852"/>
            <a:ext cx="500169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장르 </a:t>
            </a:r>
            <a:r>
              <a:rPr lang="en-US" altLang="ko-KR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</a:t>
            </a:r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다인 대전 액션 격투 게임</a:t>
            </a:r>
            <a:endParaRPr lang="en-US" altLang="ko-KR" sz="20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2000" b="1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목적</a:t>
            </a:r>
            <a:r>
              <a:rPr lang="en-US" altLang="ko-KR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상대를 처치 </a:t>
            </a:r>
            <a:r>
              <a:rPr lang="en-US" altLang="ko-KR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or </a:t>
            </a:r>
            <a:r>
              <a:rPr lang="ko-KR" altLang="en-US" sz="2000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시간내</a:t>
            </a:r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점수 획득</a:t>
            </a:r>
            <a:endParaRPr lang="en-US" altLang="ko-KR" sz="20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2000" b="1" dirty="0">
              <a:effectLst/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 방식 </a:t>
            </a:r>
            <a:r>
              <a:rPr lang="en-US" altLang="ko-KR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1~4</a:t>
            </a:r>
            <a:r>
              <a:rPr lang="ko-KR" altLang="en-US" sz="2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 협력 게임 플레이</a:t>
            </a:r>
            <a:endParaRPr lang="en-US" altLang="ko-KR" sz="20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70466" y="1690027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 GROUND</a:t>
            </a:r>
          </a:p>
          <a:p>
            <a:pPr algn="ctr"/>
            <a:r>
              <a:rPr lang="en-US" altLang="ko-KR" sz="2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ON AIR</a:t>
            </a:r>
            <a:endParaRPr lang="ko-KR" altLang="en-US" sz="2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98260" y="5703194"/>
            <a:ext cx="5362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최고의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밴드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구성하라</a:t>
            </a:r>
          </a:p>
        </p:txBody>
      </p:sp>
      <p:sp>
        <p:nvSpPr>
          <p:cNvPr id="19" name="object 4"/>
          <p:cNvSpPr/>
          <p:nvPr/>
        </p:nvSpPr>
        <p:spPr>
          <a:xfrm>
            <a:off x="3264247" y="6470260"/>
            <a:ext cx="4952649" cy="45719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860683" y="1670272"/>
            <a:ext cx="533504" cy="5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게임소개 및 특징 </a:t>
            </a:r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–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endParaRPr lang="en-US" altLang="ko-KR" sz="500" b="1" dirty="0"/>
          </a:p>
          <a:p>
            <a:r>
              <a:rPr lang="ko-KR" altLang="en-US" sz="1600" b="1" dirty="0"/>
              <a:t>기본 공격 특징</a:t>
            </a:r>
            <a:r>
              <a:rPr lang="en-US" altLang="ko-KR" sz="1600" b="1" dirty="0"/>
              <a:t>:</a:t>
            </a:r>
          </a:p>
          <a:p>
            <a:r>
              <a:rPr lang="en-US" altLang="ko-KR" sz="1600" b="1" dirty="0"/>
              <a:t> </a:t>
            </a:r>
            <a:r>
              <a:rPr lang="ko-KR" altLang="en-US" sz="1600" b="1" dirty="0" err="1"/>
              <a:t>한손으로</a:t>
            </a:r>
            <a:r>
              <a:rPr lang="ko-KR" altLang="en-US" sz="1600" b="1" dirty="0"/>
              <a:t> 기타를 휘둘러 공격</a:t>
            </a:r>
            <a:endParaRPr lang="en-US" altLang="ko-KR" sz="1600" b="1" dirty="0"/>
          </a:p>
          <a:p>
            <a:r>
              <a:rPr lang="ko-KR" altLang="en-US" sz="1600" b="1" dirty="0"/>
              <a:t> 피크로 방어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스킬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피크 튕기기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피크를 던져 상대를 기절</a:t>
            </a:r>
            <a:r>
              <a:rPr lang="en-US" altLang="ko-KR" sz="1600" b="1" dirty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Vocal</a:t>
            </a:r>
          </a:p>
          <a:p>
            <a:endParaRPr lang="en-US" altLang="ko-KR" sz="500" b="1" dirty="0"/>
          </a:p>
          <a:p>
            <a:r>
              <a:rPr lang="ko-KR" altLang="en-US" sz="1600" b="1" dirty="0"/>
              <a:t>기본 공격 공격 특징 </a:t>
            </a:r>
            <a:r>
              <a:rPr lang="en-US" altLang="ko-KR" sz="1600" b="1" dirty="0"/>
              <a:t>: </a:t>
            </a:r>
          </a:p>
          <a:p>
            <a:r>
              <a:rPr lang="ko-KR" altLang="en-US" sz="1600" b="1" dirty="0"/>
              <a:t> 유선마이크를 </a:t>
            </a:r>
            <a:endParaRPr lang="en-US" altLang="ko-KR" sz="1600" b="1" dirty="0"/>
          </a:p>
          <a:p>
            <a:r>
              <a:rPr lang="ko-KR" altLang="en-US" sz="1600" b="1" dirty="0"/>
              <a:t> 채찍처럼 사용하여 공격 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스킬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포박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유선으로 상대를 묶는다</a:t>
            </a:r>
            <a:r>
              <a:rPr lang="en-US" altLang="ko-KR" sz="1600" b="1" dirty="0"/>
              <a:t>.)</a:t>
            </a:r>
            <a:r>
              <a:rPr lang="ko-KR" altLang="en-US" sz="1600" b="1" dirty="0"/>
              <a:t> </a:t>
            </a:r>
            <a:endParaRPr lang="en-US" altLang="ko-KR" sz="160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endParaRPr lang="en-US" altLang="ko-KR" sz="500" b="1" dirty="0"/>
          </a:p>
          <a:p>
            <a:r>
              <a:rPr lang="ko-KR" altLang="en-US" sz="1600" b="1" dirty="0"/>
              <a:t>기본 공격 특징</a:t>
            </a:r>
            <a:r>
              <a:rPr lang="en-US" altLang="ko-KR" sz="1600" b="1" dirty="0"/>
              <a:t>:</a:t>
            </a:r>
          </a:p>
          <a:p>
            <a:r>
              <a:rPr lang="ko-KR" altLang="en-US" sz="1600" b="1" dirty="0"/>
              <a:t> 연주를 하여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소음으로 주변을 공격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400" b="1" dirty="0"/>
              <a:t>스킬</a:t>
            </a:r>
            <a:r>
              <a:rPr lang="en-US" altLang="ko-KR" sz="1400" b="1" dirty="0"/>
              <a:t>: </a:t>
            </a:r>
            <a:r>
              <a:rPr lang="ko-KR" altLang="en-US" sz="1400" b="1" dirty="0" err="1"/>
              <a:t>샷건</a:t>
            </a:r>
            <a:endParaRPr lang="en-US" altLang="ko-KR" sz="1400" b="1" dirty="0"/>
          </a:p>
          <a:p>
            <a:r>
              <a:rPr lang="en-US" altLang="ko-KR" sz="1400" b="1" dirty="0"/>
              <a:t>(</a:t>
            </a:r>
            <a:r>
              <a:rPr lang="ko-KR" altLang="en-US" sz="1400" b="1" dirty="0"/>
              <a:t>키보드를 내리쳐 순간 소음을 증폭시켜 </a:t>
            </a:r>
            <a:endParaRPr lang="en-US" altLang="ko-KR" sz="1400" b="1" dirty="0"/>
          </a:p>
          <a:p>
            <a:r>
              <a:rPr lang="ko-KR" altLang="en-US" sz="1400" b="1" dirty="0"/>
              <a:t>상대를 고통스럽게 함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endParaRPr lang="en-US" altLang="ko-KR" sz="500" b="1" dirty="0"/>
          </a:p>
          <a:p>
            <a:r>
              <a:rPr lang="ko-KR" altLang="en-US" sz="1600" b="1" dirty="0"/>
              <a:t>기본 공격 특징</a:t>
            </a:r>
            <a:r>
              <a:rPr lang="en-US" altLang="ko-KR" sz="1600" b="1" dirty="0"/>
              <a:t>:</a:t>
            </a:r>
          </a:p>
          <a:p>
            <a:r>
              <a:rPr lang="ko-KR" altLang="en-US" sz="1600" b="1" dirty="0"/>
              <a:t> 큰 베이스기타를 양손으로 들고</a:t>
            </a:r>
            <a:br>
              <a:rPr lang="en-US" altLang="ko-KR" sz="1600" b="1" dirty="0"/>
            </a:br>
            <a:r>
              <a:rPr lang="en-US" altLang="ko-KR" sz="1600" b="1" dirty="0"/>
              <a:t> </a:t>
            </a:r>
            <a:r>
              <a:rPr lang="ko-KR" altLang="en-US" sz="1600" b="1" dirty="0"/>
              <a:t>느리지만 강하게 공격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스킬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짜증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공격속도가 매우 빨라짐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500" b="1" dirty="0"/>
          </a:p>
          <a:p>
            <a:r>
              <a:rPr lang="ko-KR" altLang="en-US" sz="1600" b="1" dirty="0"/>
              <a:t>기본 공격 특징</a:t>
            </a:r>
            <a:r>
              <a:rPr lang="en-US" altLang="ko-KR" sz="1600" b="1" dirty="0"/>
              <a:t>:</a:t>
            </a:r>
          </a:p>
          <a:p>
            <a:r>
              <a:rPr lang="ko-KR" altLang="en-US" b="1" dirty="0"/>
              <a:t> 북과 </a:t>
            </a:r>
            <a:r>
              <a:rPr lang="ko-KR" altLang="en-US" b="1" dirty="0" err="1"/>
              <a:t>스틱을</a:t>
            </a:r>
            <a:r>
              <a:rPr lang="ko-KR" altLang="en-US" b="1" dirty="0"/>
              <a:t> 양손으로 </a:t>
            </a:r>
            <a:endParaRPr lang="en-US" altLang="ko-KR" b="1" dirty="0"/>
          </a:p>
          <a:p>
            <a:r>
              <a:rPr lang="ko-KR" altLang="en-US" b="1" dirty="0"/>
              <a:t> 던져서 공격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sz="1600" b="1" dirty="0"/>
              <a:t>스킬 </a:t>
            </a:r>
            <a:r>
              <a:rPr lang="en-US" altLang="ko-KR" sz="1600" b="1" dirty="0"/>
              <a:t>: </a:t>
            </a:r>
            <a:r>
              <a:rPr lang="ko-KR" altLang="en-US" sz="1600" b="1" dirty="0" err="1"/>
              <a:t>둠칫타칫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느린 리듬으로 상대를 </a:t>
            </a:r>
            <a:r>
              <a:rPr lang="ko-KR" altLang="en-US" sz="1600" b="1" dirty="0" err="1"/>
              <a:t>느리게함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696</Words>
  <Application>Microsoft Office PowerPoint</Application>
  <PresentationFormat>와이드스크린</PresentationFormat>
  <Paragraphs>183</Paragraphs>
  <Slides>18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Arial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LEESOHYUN</cp:lastModifiedBy>
  <cp:revision>66</cp:revision>
  <dcterms:created xsi:type="dcterms:W3CDTF">2018-11-26T03:51:23Z</dcterms:created>
  <dcterms:modified xsi:type="dcterms:W3CDTF">2018-12-05T15:38:33Z</dcterms:modified>
</cp:coreProperties>
</file>